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39" autoAdjust="0"/>
    <p:restoredTop sz="94660"/>
  </p:normalViewPr>
  <p:slideViewPr>
    <p:cSldViewPr snapToGrid="0">
      <p:cViewPr varScale="1">
        <p:scale>
          <a:sx n="86" d="100"/>
          <a:sy n="86" d="100"/>
        </p:scale>
        <p:origin x="4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5DEBC-EEAA-4DB9-AADC-747A84DC8E62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14BF-C65E-4B7B-929B-7A6B337134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2163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5DEBC-EEAA-4DB9-AADC-747A84DC8E62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14BF-C65E-4B7B-929B-7A6B337134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5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5DEBC-EEAA-4DB9-AADC-747A84DC8E62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14BF-C65E-4B7B-929B-7A6B337134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2926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5DEBC-EEAA-4DB9-AADC-747A84DC8E62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14BF-C65E-4B7B-929B-7A6B337134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226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5DEBC-EEAA-4DB9-AADC-747A84DC8E62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14BF-C65E-4B7B-929B-7A6B337134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3496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5DEBC-EEAA-4DB9-AADC-747A84DC8E62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14BF-C65E-4B7B-929B-7A6B337134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5181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5DEBC-EEAA-4DB9-AADC-747A84DC8E62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14BF-C65E-4B7B-929B-7A6B337134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6618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5DEBC-EEAA-4DB9-AADC-747A84DC8E62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14BF-C65E-4B7B-929B-7A6B337134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7875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5DEBC-EEAA-4DB9-AADC-747A84DC8E62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14BF-C65E-4B7B-929B-7A6B337134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333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5DEBC-EEAA-4DB9-AADC-747A84DC8E62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14BF-C65E-4B7B-929B-7A6B337134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758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5DEBC-EEAA-4DB9-AADC-747A84DC8E62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14BF-C65E-4B7B-929B-7A6B337134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2989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5DEBC-EEAA-4DB9-AADC-747A84DC8E62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C14BF-C65E-4B7B-929B-7A6B337134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458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1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1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icem.snu.ac.kr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A6B467D-505E-41D7-90C4-97AB5608BA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897" t="5885" r="6968" b="5116"/>
          <a:stretch/>
        </p:blipFill>
        <p:spPr>
          <a:xfrm>
            <a:off x="484162" y="492426"/>
            <a:ext cx="9723488" cy="5776332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168C824F-C2EC-4B0E-96BD-D2A92F0D8685}"/>
              </a:ext>
            </a:extLst>
          </p:cNvPr>
          <p:cNvSpPr/>
          <p:nvPr/>
        </p:nvSpPr>
        <p:spPr>
          <a:xfrm>
            <a:off x="9835376" y="727028"/>
            <a:ext cx="468351" cy="3122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C098613-4CD3-4898-BC46-F0FF54F77B8A}"/>
              </a:ext>
            </a:extLst>
          </p:cNvPr>
          <p:cNvSpPr/>
          <p:nvPr/>
        </p:nvSpPr>
        <p:spPr>
          <a:xfrm>
            <a:off x="7877787" y="5118724"/>
            <a:ext cx="468351" cy="3122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9560AAEA-BEB7-42C9-8B93-9733DE50FEE6}"/>
              </a:ext>
            </a:extLst>
          </p:cNvPr>
          <p:cNvSpPr/>
          <p:nvPr/>
        </p:nvSpPr>
        <p:spPr>
          <a:xfrm>
            <a:off x="9453093" y="141668"/>
            <a:ext cx="468351" cy="4893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769A48B3-F982-4DF9-90CA-9268F633EA0B}"/>
              </a:ext>
            </a:extLst>
          </p:cNvPr>
          <p:cNvSpPr/>
          <p:nvPr/>
        </p:nvSpPr>
        <p:spPr>
          <a:xfrm>
            <a:off x="7296397" y="4664823"/>
            <a:ext cx="468351" cy="4893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43FB2-4087-44E6-AE31-5E8055C7CBDB}"/>
              </a:ext>
            </a:extLst>
          </p:cNvPr>
          <p:cNvSpPr txBox="1"/>
          <p:nvPr/>
        </p:nvSpPr>
        <p:spPr>
          <a:xfrm>
            <a:off x="721217" y="6502861"/>
            <a:ext cx="7156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accent1"/>
                </a:solidFill>
              </a:rPr>
              <a:t> 1. </a:t>
            </a:r>
            <a:r>
              <a:rPr lang="ko-KR" altLang="en-US" sz="2400" dirty="0">
                <a:solidFill>
                  <a:schemeClr val="accent1"/>
                </a:solidFill>
              </a:rPr>
              <a:t>오른쪽 상단 점 </a:t>
            </a:r>
            <a:r>
              <a:rPr lang="en-US" altLang="ko-KR" sz="2400" dirty="0">
                <a:solidFill>
                  <a:schemeClr val="accent1"/>
                </a:solidFill>
              </a:rPr>
              <a:t>3</a:t>
            </a:r>
            <a:r>
              <a:rPr lang="ko-KR" altLang="en-US" sz="2400" dirty="0">
                <a:solidFill>
                  <a:schemeClr val="accent1"/>
                </a:solidFill>
              </a:rPr>
              <a:t>개 부분 클릭</a:t>
            </a:r>
            <a:endParaRPr lang="en-US" altLang="ko-KR" sz="2400" dirty="0">
              <a:solidFill>
                <a:schemeClr val="accent1"/>
              </a:solidFill>
            </a:endParaRPr>
          </a:p>
          <a:p>
            <a:r>
              <a:rPr lang="en-US" altLang="ko-KR" sz="2400" dirty="0">
                <a:solidFill>
                  <a:schemeClr val="accent1"/>
                </a:solidFill>
              </a:rPr>
              <a:t> 2. </a:t>
            </a:r>
            <a:r>
              <a:rPr lang="ko-KR" altLang="en-US" sz="2400" dirty="0">
                <a:solidFill>
                  <a:schemeClr val="accent1"/>
                </a:solidFill>
              </a:rPr>
              <a:t>설정 클릭</a:t>
            </a:r>
          </a:p>
        </p:txBody>
      </p:sp>
    </p:spTree>
    <p:extLst>
      <p:ext uri="{BB962C8B-B14F-4D97-AF65-F5344CB8AC3E}">
        <p14:creationId xmlns:p14="http://schemas.microsoft.com/office/powerpoint/2010/main" val="3219216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589029A-A955-425B-BA30-A24748FB5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546" y="373487"/>
            <a:ext cx="9994719" cy="6049793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3010EA29-6E7D-47EF-9BAB-F2E8B24497FC}"/>
              </a:ext>
            </a:extLst>
          </p:cNvPr>
          <p:cNvSpPr/>
          <p:nvPr/>
        </p:nvSpPr>
        <p:spPr>
          <a:xfrm>
            <a:off x="678497" y="3467603"/>
            <a:ext cx="1575306" cy="3122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9FA0A50C-2E2A-4113-9164-C5C67185BC58}"/>
              </a:ext>
            </a:extLst>
          </p:cNvPr>
          <p:cNvSpPr/>
          <p:nvPr/>
        </p:nvSpPr>
        <p:spPr>
          <a:xfrm>
            <a:off x="8259442" y="2606053"/>
            <a:ext cx="468351" cy="4893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E417693-2DD0-4AA4-A33D-59B31D947496}"/>
              </a:ext>
            </a:extLst>
          </p:cNvPr>
          <p:cNvSpPr/>
          <p:nvPr/>
        </p:nvSpPr>
        <p:spPr>
          <a:xfrm>
            <a:off x="7736119" y="3311486"/>
            <a:ext cx="995757" cy="3122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51E9D0FF-3893-4441-B0A4-A375EDE58427}"/>
              </a:ext>
            </a:extLst>
          </p:cNvPr>
          <p:cNvSpPr/>
          <p:nvPr/>
        </p:nvSpPr>
        <p:spPr>
          <a:xfrm>
            <a:off x="210146" y="3066787"/>
            <a:ext cx="468351" cy="4893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D1AC34A3-28D4-475C-A745-D99903B90AC1}"/>
              </a:ext>
            </a:extLst>
          </p:cNvPr>
          <p:cNvSpPr/>
          <p:nvPr/>
        </p:nvSpPr>
        <p:spPr>
          <a:xfrm>
            <a:off x="7761563" y="3935955"/>
            <a:ext cx="995757" cy="3122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B332FC11-A836-42B1-BC34-A9FFB87A9529}"/>
              </a:ext>
            </a:extLst>
          </p:cNvPr>
          <p:cNvSpPr/>
          <p:nvPr/>
        </p:nvSpPr>
        <p:spPr>
          <a:xfrm>
            <a:off x="2996380" y="4734445"/>
            <a:ext cx="5263062" cy="3122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FE9BFCB7-3C21-49C7-88CD-87D43B3F142D}"/>
              </a:ext>
            </a:extLst>
          </p:cNvPr>
          <p:cNvSpPr/>
          <p:nvPr/>
        </p:nvSpPr>
        <p:spPr>
          <a:xfrm>
            <a:off x="7063027" y="3757222"/>
            <a:ext cx="468351" cy="4893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48C6AF57-A55E-4306-B781-FD03CAED322E}"/>
              </a:ext>
            </a:extLst>
          </p:cNvPr>
          <p:cNvSpPr/>
          <p:nvPr/>
        </p:nvSpPr>
        <p:spPr>
          <a:xfrm>
            <a:off x="2696074" y="4174102"/>
            <a:ext cx="468351" cy="4893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0BC74D-6EAD-4487-BAD0-B6541095D26F}"/>
              </a:ext>
            </a:extLst>
          </p:cNvPr>
          <p:cNvSpPr txBox="1"/>
          <p:nvPr/>
        </p:nvSpPr>
        <p:spPr>
          <a:xfrm>
            <a:off x="444321" y="6572899"/>
            <a:ext cx="95496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accent1"/>
                </a:solidFill>
              </a:rPr>
              <a:t>  1. </a:t>
            </a:r>
            <a:r>
              <a:rPr lang="ko-KR" altLang="en-US" sz="2400" dirty="0">
                <a:solidFill>
                  <a:schemeClr val="accent1"/>
                </a:solidFill>
              </a:rPr>
              <a:t>기본 브라우저 클릭                         </a:t>
            </a:r>
            <a:r>
              <a:rPr lang="en-US" altLang="ko-KR" sz="2400" dirty="0">
                <a:solidFill>
                  <a:schemeClr val="accent1"/>
                </a:solidFill>
              </a:rPr>
              <a:t>  2. </a:t>
            </a:r>
            <a:r>
              <a:rPr lang="ko-KR" altLang="en-US" sz="2400" dirty="0">
                <a:solidFill>
                  <a:schemeClr val="accent1"/>
                </a:solidFill>
              </a:rPr>
              <a:t>허용 선택                                        </a:t>
            </a:r>
            <a:endParaRPr lang="en-US" altLang="ko-KR" sz="2400" dirty="0">
              <a:solidFill>
                <a:schemeClr val="accent1"/>
              </a:solidFill>
            </a:endParaRPr>
          </a:p>
          <a:p>
            <a:r>
              <a:rPr lang="en-US" altLang="ko-KR" sz="2400" dirty="0">
                <a:solidFill>
                  <a:schemeClr val="accent1"/>
                </a:solidFill>
              </a:rPr>
              <a:t>  3. </a:t>
            </a:r>
            <a:r>
              <a:rPr lang="ko-KR" altLang="en-US" sz="2400" dirty="0">
                <a:solidFill>
                  <a:schemeClr val="accent1"/>
                </a:solidFill>
              </a:rPr>
              <a:t>추가 클릭                                              </a:t>
            </a:r>
            <a:r>
              <a:rPr lang="en-US" altLang="ko-KR" sz="2400" dirty="0">
                <a:solidFill>
                  <a:schemeClr val="accent1"/>
                </a:solidFill>
              </a:rPr>
              <a:t>4. </a:t>
            </a:r>
            <a:r>
              <a:rPr lang="en-US" altLang="ko-KR" sz="24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https://nicem.snu.ac.kr</a:t>
            </a:r>
            <a:r>
              <a:rPr lang="ko-KR" altLang="en-US" sz="2400" dirty="0">
                <a:solidFill>
                  <a:schemeClr val="accent1"/>
                </a:solidFill>
              </a:rPr>
              <a:t>   추가</a:t>
            </a:r>
          </a:p>
        </p:txBody>
      </p:sp>
    </p:spTree>
    <p:extLst>
      <p:ext uri="{BB962C8B-B14F-4D97-AF65-F5344CB8AC3E}">
        <p14:creationId xmlns:p14="http://schemas.microsoft.com/office/powerpoint/2010/main" val="2055666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D96569CD-A674-403E-BC6B-867301D88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674" y="308133"/>
            <a:ext cx="9455440" cy="5723368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4F75651C-4D14-44E7-9A18-305A4EB836E6}"/>
              </a:ext>
            </a:extLst>
          </p:cNvPr>
          <p:cNvSpPr/>
          <p:nvPr/>
        </p:nvSpPr>
        <p:spPr>
          <a:xfrm>
            <a:off x="6448232" y="1521622"/>
            <a:ext cx="931362" cy="3122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5C3F67D6-AF36-4368-BEC5-D10D5E0DD428}"/>
              </a:ext>
            </a:extLst>
          </p:cNvPr>
          <p:cNvSpPr/>
          <p:nvPr/>
        </p:nvSpPr>
        <p:spPr>
          <a:xfrm>
            <a:off x="5799577" y="1125562"/>
            <a:ext cx="468351" cy="4893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0D4352BD-5A58-4B09-B330-2E5810E0EEF2}"/>
              </a:ext>
            </a:extLst>
          </p:cNvPr>
          <p:cNvSpPr/>
          <p:nvPr/>
        </p:nvSpPr>
        <p:spPr>
          <a:xfrm>
            <a:off x="1683049" y="3969923"/>
            <a:ext cx="931362" cy="3122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6306F710-9EA1-4E09-8E7F-9BF7C29413DF}"/>
              </a:ext>
            </a:extLst>
          </p:cNvPr>
          <p:cNvSpPr/>
          <p:nvPr/>
        </p:nvSpPr>
        <p:spPr>
          <a:xfrm>
            <a:off x="1063686" y="3750938"/>
            <a:ext cx="468351" cy="4893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D0B7820B-EADB-42E3-960D-DD572C9B0ED6}"/>
              </a:ext>
            </a:extLst>
          </p:cNvPr>
          <p:cNvSpPr/>
          <p:nvPr/>
        </p:nvSpPr>
        <p:spPr>
          <a:xfrm>
            <a:off x="7804596" y="1058026"/>
            <a:ext cx="734095" cy="3122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59EFB901-389C-470E-9634-1DA88CD22CFF}"/>
              </a:ext>
            </a:extLst>
          </p:cNvPr>
          <p:cNvSpPr/>
          <p:nvPr/>
        </p:nvSpPr>
        <p:spPr>
          <a:xfrm>
            <a:off x="7145418" y="724746"/>
            <a:ext cx="468351" cy="4893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A9AC401-08DB-4612-96D2-D10E21DC35CE}"/>
              </a:ext>
            </a:extLst>
          </p:cNvPr>
          <p:cNvSpPr/>
          <p:nvPr/>
        </p:nvSpPr>
        <p:spPr>
          <a:xfrm>
            <a:off x="7338915" y="5716890"/>
            <a:ext cx="931362" cy="3122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A9866D94-F1AF-4E7C-98EA-977FFE7EDDA3}"/>
              </a:ext>
            </a:extLst>
          </p:cNvPr>
          <p:cNvSpPr/>
          <p:nvPr/>
        </p:nvSpPr>
        <p:spPr>
          <a:xfrm>
            <a:off x="7336245" y="5071376"/>
            <a:ext cx="468351" cy="4893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38ECC2-9F5A-475C-9809-5CA23BF683E0}"/>
              </a:ext>
            </a:extLst>
          </p:cNvPr>
          <p:cNvSpPr txBox="1"/>
          <p:nvPr/>
        </p:nvSpPr>
        <p:spPr>
          <a:xfrm>
            <a:off x="1099966" y="6007631"/>
            <a:ext cx="88477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accent1"/>
                </a:solidFill>
              </a:rPr>
              <a:t> 1. </a:t>
            </a:r>
            <a:r>
              <a:rPr lang="ko-KR" altLang="en-US" sz="2400" dirty="0">
                <a:solidFill>
                  <a:schemeClr val="accent1"/>
                </a:solidFill>
              </a:rPr>
              <a:t>로그인 한 후 </a:t>
            </a:r>
            <a:r>
              <a:rPr lang="en-US" altLang="ko-KR" sz="2400" dirty="0">
                <a:solidFill>
                  <a:schemeClr val="accent1"/>
                </a:solidFill>
              </a:rPr>
              <a:t>(</a:t>
            </a:r>
            <a:r>
              <a:rPr lang="ko-KR" altLang="en-US" sz="2400" dirty="0">
                <a:solidFill>
                  <a:schemeClr val="accent1"/>
                </a:solidFill>
              </a:rPr>
              <a:t>회원 가입시 로그인 클릭</a:t>
            </a:r>
            <a:r>
              <a:rPr lang="en-US" altLang="ko-KR" sz="2400" dirty="0">
                <a:solidFill>
                  <a:schemeClr val="accent1"/>
                </a:solidFill>
              </a:rPr>
              <a:t>)</a:t>
            </a:r>
          </a:p>
          <a:p>
            <a:r>
              <a:rPr lang="en-US" altLang="ko-KR" sz="2400" dirty="0">
                <a:solidFill>
                  <a:schemeClr val="accent1"/>
                </a:solidFill>
              </a:rPr>
              <a:t> 2. </a:t>
            </a:r>
            <a:r>
              <a:rPr lang="ko-KR" altLang="en-US" sz="2400" dirty="0">
                <a:solidFill>
                  <a:schemeClr val="accent1"/>
                </a:solidFill>
              </a:rPr>
              <a:t>교육안내 클릭 </a:t>
            </a:r>
            <a:endParaRPr lang="en-US" altLang="ko-KR" sz="2400" dirty="0">
              <a:solidFill>
                <a:schemeClr val="accent1"/>
              </a:solidFill>
            </a:endParaRPr>
          </a:p>
          <a:p>
            <a:r>
              <a:rPr lang="en-US" altLang="ko-KR" sz="2400" dirty="0">
                <a:solidFill>
                  <a:schemeClr val="accent1"/>
                </a:solidFill>
              </a:rPr>
              <a:t> 3. </a:t>
            </a:r>
            <a:r>
              <a:rPr lang="ko-KR" altLang="en-US" sz="2400" dirty="0">
                <a:solidFill>
                  <a:schemeClr val="accent1"/>
                </a:solidFill>
              </a:rPr>
              <a:t>교육행사 클릭</a:t>
            </a:r>
            <a:endParaRPr lang="en-US" altLang="ko-KR" sz="2400" dirty="0">
              <a:solidFill>
                <a:schemeClr val="accent1"/>
              </a:solidFill>
            </a:endParaRPr>
          </a:p>
          <a:p>
            <a:r>
              <a:rPr lang="en-US" altLang="ko-KR" sz="2400" dirty="0">
                <a:solidFill>
                  <a:schemeClr val="accent1"/>
                </a:solidFill>
              </a:rPr>
              <a:t> 4. </a:t>
            </a:r>
            <a:r>
              <a:rPr lang="ko-KR" altLang="en-US" sz="2400" dirty="0">
                <a:solidFill>
                  <a:schemeClr val="accent1"/>
                </a:solidFill>
              </a:rPr>
              <a:t>모든 콘텐츠 표시 클릭</a:t>
            </a:r>
          </a:p>
        </p:txBody>
      </p:sp>
    </p:spTree>
    <p:extLst>
      <p:ext uri="{BB962C8B-B14F-4D97-AF65-F5344CB8AC3E}">
        <p14:creationId xmlns:p14="http://schemas.microsoft.com/office/powerpoint/2010/main" val="2749796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3E9055F-DDA4-40AD-8E52-98F48A5552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01" t="14076" r="12766"/>
          <a:stretch/>
        </p:blipFill>
        <p:spPr>
          <a:xfrm>
            <a:off x="1159098" y="296213"/>
            <a:ext cx="7933386" cy="5267461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2AD6A08A-C935-4CFB-A328-2E9519C1A6EB}"/>
              </a:ext>
            </a:extLst>
          </p:cNvPr>
          <p:cNvSpPr/>
          <p:nvPr/>
        </p:nvSpPr>
        <p:spPr>
          <a:xfrm>
            <a:off x="7559897" y="3623720"/>
            <a:ext cx="734095" cy="3122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E70A9274-B1B2-4EC0-994E-F4F04638BDBF}"/>
              </a:ext>
            </a:extLst>
          </p:cNvPr>
          <p:cNvSpPr/>
          <p:nvPr/>
        </p:nvSpPr>
        <p:spPr>
          <a:xfrm>
            <a:off x="7458593" y="2929943"/>
            <a:ext cx="468351" cy="4893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50BF07-40BB-41D9-A579-A152B50A03D7}"/>
              </a:ext>
            </a:extLst>
          </p:cNvPr>
          <p:cNvSpPr txBox="1"/>
          <p:nvPr/>
        </p:nvSpPr>
        <p:spPr>
          <a:xfrm>
            <a:off x="1339403" y="5962918"/>
            <a:ext cx="8474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accent1"/>
                </a:solidFill>
              </a:rPr>
              <a:t> 1. 2023 </a:t>
            </a:r>
            <a:r>
              <a:rPr lang="ko-KR" altLang="en-US" sz="2400" dirty="0" err="1">
                <a:solidFill>
                  <a:schemeClr val="accent1"/>
                </a:solidFill>
              </a:rPr>
              <a:t>크로마토그래피</a:t>
            </a:r>
            <a:r>
              <a:rPr lang="ko-KR" altLang="en-US" sz="2400" dirty="0">
                <a:solidFill>
                  <a:schemeClr val="accent1"/>
                </a:solidFill>
              </a:rPr>
              <a:t> 스쿨 신청 클릭</a:t>
            </a:r>
          </a:p>
        </p:txBody>
      </p:sp>
    </p:spTree>
    <p:extLst>
      <p:ext uri="{BB962C8B-B14F-4D97-AF65-F5344CB8AC3E}">
        <p14:creationId xmlns:p14="http://schemas.microsoft.com/office/powerpoint/2010/main" val="2546011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90</Words>
  <Application>Microsoft Office PowerPoint</Application>
  <PresentationFormat>사용자 지정</PresentationFormat>
  <Paragraphs>20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lhg</dc:creator>
  <cp:lastModifiedBy>lhg</cp:lastModifiedBy>
  <cp:revision>2</cp:revision>
  <dcterms:created xsi:type="dcterms:W3CDTF">2023-02-08T00:51:08Z</dcterms:created>
  <dcterms:modified xsi:type="dcterms:W3CDTF">2023-02-08T01:02:17Z</dcterms:modified>
</cp:coreProperties>
</file>